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8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251E51-1B80-8F4C-D0B1-08703CCF51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11328" y="802323"/>
            <a:ext cx="6056671" cy="1826577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 dirty="0"/>
              <a:t>Título ponencia </a:t>
            </a:r>
            <a:r>
              <a:rPr lang="es-ES" dirty="0" err="1"/>
              <a:t>xxxxxxxxxxxxxxxxxxxxx</a:t>
            </a: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A5DE7A-9A19-B728-73A6-63CF5A94FB1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11328" y="2919567"/>
            <a:ext cx="6056672" cy="62583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Nombre Apellidos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1A82B5-7ADC-12DA-1894-9363C8B54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DBF6-48F4-4E1C-9520-094157D39D97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03832411-C6FC-FAA2-427A-DAAE0B0DFCCB}"/>
              </a:ext>
            </a:extLst>
          </p:cNvPr>
          <p:cNvSpPr txBox="1">
            <a:spLocks/>
          </p:cNvSpPr>
          <p:nvPr userDrawn="1"/>
        </p:nvSpPr>
        <p:spPr>
          <a:xfrm>
            <a:off x="4611327" y="3545400"/>
            <a:ext cx="6056672" cy="6258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Centro de trabajo</a:t>
            </a:r>
          </a:p>
        </p:txBody>
      </p:sp>
    </p:spTree>
    <p:extLst>
      <p:ext uri="{BB962C8B-B14F-4D97-AF65-F5344CB8AC3E}">
        <p14:creationId xmlns:p14="http://schemas.microsoft.com/office/powerpoint/2010/main" val="3758769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711035-FDEB-7225-3CEC-3505975289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69806" y="522438"/>
            <a:ext cx="9583994" cy="1325563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s-ES" sz="2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6DAECD-91EC-6563-202D-F174571FC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9806" y="1982938"/>
            <a:ext cx="9583994" cy="4351338"/>
          </a:xfrm>
        </p:spPr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D53B10-9EB8-48A2-B43A-48A061160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DBF6-48F4-4E1C-9520-094157D39D97}" type="slidenum">
              <a:rPr lang="es-ES" smtClean="0"/>
              <a:t>‹Nº›</a:t>
            </a:fld>
            <a:endParaRPr lang="es-ES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5FF51488-03FB-F5E1-28D8-1E413B3260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478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465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44EAE9-1FF1-8BB7-72B4-7A3F1DB9A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2D971D-7798-2C16-C61C-018F2B987B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89470" y="1825625"/>
            <a:ext cx="4588470" cy="4351338"/>
          </a:xfrm>
        </p:spPr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2408DC4-3AEC-80FE-66B4-42AC1490F7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16562" y="1825625"/>
            <a:ext cx="4637238" cy="4351338"/>
          </a:xfrm>
        </p:spPr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7DD4A18-8C59-3ABA-35BA-DF2DF167B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DBF6-48F4-4E1C-9520-094157D39D97}" type="slidenum">
              <a:rPr lang="es-ES" smtClean="0"/>
              <a:t>‹Nº›</a:t>
            </a:fld>
            <a:endParaRPr lang="es-ES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F460399F-615D-1A29-1B84-CF7E300C50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50848" cy="2290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768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BDEDC60-8938-2B7C-D71A-2DD0FD9E2C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502772"/>
            <a:ext cx="6172200" cy="561227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9887B0F-80DD-ABE1-0946-EE165A845E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71650" y="2926079"/>
            <a:ext cx="3000375" cy="318896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3D439F7-42C7-F12C-69A5-3284A4E80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DBF6-48F4-4E1C-9520-094157D39D97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07C33A9F-BBF1-91C0-C975-A99DADE68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9471" y="502772"/>
            <a:ext cx="3000376" cy="22061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19921B9D-C8AA-C55D-DED5-A5D7768123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08910"/>
            <a:ext cx="1589904" cy="4149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447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596FFB-8798-D608-95DC-0A5EAC49D8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02971"/>
            <a:ext cx="6172200" cy="521207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9DC08F-6850-93A0-5420-6ACA22C23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DBF6-48F4-4E1C-9520-094157D39D97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Marcador de texto 3">
            <a:extLst>
              <a:ext uri="{FF2B5EF4-FFF2-40B4-BE49-F238E27FC236}">
                <a16:creationId xmlns:a16="http://schemas.microsoft.com/office/drawing/2014/main" id="{E86E1834-BDDE-3A48-FDCE-7D97F8565B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71650" y="2926079"/>
            <a:ext cx="3000375" cy="318896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9AEE61CF-B191-29C0-5D09-BC646888E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9471" y="502772"/>
            <a:ext cx="3000376" cy="22061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03C778BE-1948-2922-6045-5DE6B088BC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50848" cy="2290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972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3AB4F43-9F66-1514-1D81-92859EAAD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DBF6-48F4-4E1C-9520-094157D39D97}" type="slidenum">
              <a:rPr lang="es-ES" smtClean="0"/>
              <a:t>‹Nº›</a:t>
            </a:fld>
            <a:endParaRPr lang="es-E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5EB4B98-191D-FB08-FEC0-2AAC232D5E0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45084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507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1736991-AC0D-A599-226F-CD07DD5CA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9470" y="502772"/>
            <a:ext cx="956432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C33559D-DF87-BC46-8BA7-B957E5985E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89470" y="1963272"/>
            <a:ext cx="956432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6E5D224-F447-A8CA-932A-E305DF2D96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5DBF6-48F4-4E1C-9520-094157D39D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662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7" r:id="rId4"/>
    <p:sldLayoutId id="2147483656" r:id="rId5"/>
    <p:sldLayoutId id="214748365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7BEE3E-0B98-BD76-275A-061F7FF308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798F52-FE27-1412-73F9-445EFD69B6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2082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A72DF3-4D97-3012-DEE2-89410C65C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E412023-DBD8-83D1-ED02-39436D9EE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8084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C2C1ED-8041-D519-C278-13C3E611E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E37F54-4A9E-F3FE-FB7F-996A498ABEF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AF2C678-84F1-EF2A-2C9A-1E16215D0F1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6969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1">
            <a:extLst>
              <a:ext uri="{FF2B5EF4-FFF2-40B4-BE49-F238E27FC236}">
                <a16:creationId xmlns:a16="http://schemas.microsoft.com/office/drawing/2014/main" id="{402D816C-A603-107F-074D-26B3A7D764D1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2BB3F3E-12F6-1F96-3A98-F7627990551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D6E67ACD-32FE-DCF6-6BED-2D235EA8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7652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293C9BF4-9E3E-5516-A8E3-14A365E38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5BA2E3D-4918-AEFC-28D6-3A0505A8EDA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977A18B3-0826-657E-A346-A6932D29B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2738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19543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congreso ORL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0</Words>
  <Application>Microsoft Office PowerPoint</Application>
  <PresentationFormat>Panorámica</PresentationFormat>
  <Paragraphs>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Lola ZUAZO</cp:lastModifiedBy>
  <cp:revision>3</cp:revision>
  <dcterms:created xsi:type="dcterms:W3CDTF">2025-01-27T16:07:16Z</dcterms:created>
  <dcterms:modified xsi:type="dcterms:W3CDTF">2025-01-28T10:17:29Z</dcterms:modified>
</cp:coreProperties>
</file>