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60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3064"/>
    <a:srgbClr val="891116"/>
    <a:srgbClr val="F6F3F0"/>
    <a:srgbClr val="9678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1" autoAdjust="0"/>
    <p:restoredTop sz="96204" autoAdjust="0"/>
  </p:normalViewPr>
  <p:slideViewPr>
    <p:cSldViewPr snapToGrid="0">
      <p:cViewPr varScale="1">
        <p:scale>
          <a:sx n="19" d="100"/>
          <a:sy n="19" d="100"/>
        </p:scale>
        <p:origin x="2098" y="10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5F9A-63DE-4091-A81B-C2DCCC5AF625}" type="datetimeFigureOut">
              <a:rPr lang="es-ES" smtClean="0"/>
              <a:t>11/04/2024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6029C-D075-4572-8256-D20FAEFE7EE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31554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5F9A-63DE-4091-A81B-C2DCCC5AF625}" type="datetimeFigureOut">
              <a:rPr lang="es-ES" smtClean="0"/>
              <a:t>11/04/2024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6029C-D075-4572-8256-D20FAEFE7EE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32905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5F9A-63DE-4091-A81B-C2DCCC5AF625}" type="datetimeFigureOut">
              <a:rPr lang="es-ES" smtClean="0"/>
              <a:t>11/04/2024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6029C-D075-4572-8256-D20FAEFE7EE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31206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5F9A-63DE-4091-A81B-C2DCCC5AF625}" type="datetimeFigureOut">
              <a:rPr lang="es-ES" smtClean="0"/>
              <a:t>11/04/2024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6029C-D075-4572-8256-D20FAEFE7EE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519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5F9A-63DE-4091-A81B-C2DCCC5AF625}" type="datetimeFigureOut">
              <a:rPr lang="es-ES" smtClean="0"/>
              <a:t>11/04/2024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6029C-D075-4572-8256-D20FAEFE7EE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97232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5F9A-63DE-4091-A81B-C2DCCC5AF625}" type="datetimeFigureOut">
              <a:rPr lang="es-ES" smtClean="0"/>
              <a:t>11/04/2024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6029C-D075-4572-8256-D20FAEFE7EE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42848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5F9A-63DE-4091-A81B-C2DCCC5AF625}" type="datetimeFigureOut">
              <a:rPr lang="es-ES" smtClean="0"/>
              <a:t>11/04/2024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6029C-D075-4572-8256-D20FAEFE7EE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13409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5F9A-63DE-4091-A81B-C2DCCC5AF625}" type="datetimeFigureOut">
              <a:rPr lang="es-ES" smtClean="0"/>
              <a:t>11/04/2024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6029C-D075-4572-8256-D20FAEFE7EE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6746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5F9A-63DE-4091-A81B-C2DCCC5AF625}" type="datetimeFigureOut">
              <a:rPr lang="es-ES" smtClean="0"/>
              <a:t>11/04/2024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6029C-D075-4572-8256-D20FAEFE7EE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95332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5F9A-63DE-4091-A81B-C2DCCC5AF625}" type="datetimeFigureOut">
              <a:rPr lang="es-ES" smtClean="0"/>
              <a:t>11/04/2024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6029C-D075-4572-8256-D20FAEFE7EE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64851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5F9A-63DE-4091-A81B-C2DCCC5AF625}" type="datetimeFigureOut">
              <a:rPr lang="es-ES" smtClean="0"/>
              <a:t>11/04/2024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6029C-D075-4572-8256-D20FAEFE7EE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43145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7000">
              <a:schemeClr val="bg1"/>
            </a:gs>
            <a:gs pos="97000">
              <a:srgbClr val="073064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975F9A-63DE-4091-A81B-C2DCCC5AF625}" type="datetimeFigureOut">
              <a:rPr lang="es-ES" smtClean="0"/>
              <a:t>11/04/2024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D6029C-D075-4572-8256-D20FAEFE7EE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79498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id="{D89708A0-4709-DB7F-8BC4-2820D5AF66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8268" y="1284204"/>
            <a:ext cx="31402752" cy="3312854"/>
          </a:xfrm>
        </p:spPr>
        <p:txBody>
          <a:bodyPr anchor="ctr" anchorCtr="1">
            <a:noAutofit/>
          </a:bodyPr>
          <a:lstStyle/>
          <a:p>
            <a:r>
              <a:rPr lang="es-ES" sz="8000" dirty="0">
                <a:solidFill>
                  <a:srgbClr val="0730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del póster</a:t>
            </a:r>
            <a:br>
              <a:rPr lang="es-ES" sz="8000" dirty="0">
                <a:solidFill>
                  <a:srgbClr val="07306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s-ES" sz="5400" dirty="0">
                <a:solidFill>
                  <a:srgbClr val="07306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5400" dirty="0">
                <a:solidFill>
                  <a:srgbClr val="0730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Autores</a:t>
            </a:r>
          </a:p>
        </p:txBody>
      </p:sp>
      <p:sp>
        <p:nvSpPr>
          <p:cNvPr id="8" name="Subtítulo 2">
            <a:extLst>
              <a:ext uri="{FF2B5EF4-FFF2-40B4-BE49-F238E27FC236}">
                <a16:creationId xmlns:a16="http://schemas.microsoft.com/office/drawing/2014/main" id="{E9FCC904-4EC0-6C2B-B129-E837B3FB12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81642" y="5262627"/>
            <a:ext cx="28835999" cy="4901079"/>
          </a:xfrm>
          <a:solidFill>
            <a:schemeClr val="bg1">
              <a:alpha val="80000"/>
            </a:schemeClr>
          </a:solidFill>
          <a:ln>
            <a:solidFill>
              <a:schemeClr val="bg2"/>
            </a:solidFill>
          </a:ln>
        </p:spPr>
        <p:txBody>
          <a:bodyPr>
            <a:normAutofit/>
          </a:bodyPr>
          <a:lstStyle/>
          <a:p>
            <a:pPr algn="l"/>
            <a:r>
              <a:rPr lang="es-ES" sz="4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Introducción</a:t>
            </a:r>
          </a:p>
        </p:txBody>
      </p:sp>
      <p:sp>
        <p:nvSpPr>
          <p:cNvPr id="9" name="Subtítulo 2">
            <a:extLst>
              <a:ext uri="{FF2B5EF4-FFF2-40B4-BE49-F238E27FC236}">
                <a16:creationId xmlns:a16="http://schemas.microsoft.com/office/drawing/2014/main" id="{FBBA9EBC-85FF-7608-8015-3B4EB788F893}"/>
              </a:ext>
            </a:extLst>
          </p:cNvPr>
          <p:cNvSpPr txBox="1">
            <a:spLocks/>
          </p:cNvSpPr>
          <p:nvPr/>
        </p:nvSpPr>
        <p:spPr>
          <a:xfrm>
            <a:off x="1781649" y="11377645"/>
            <a:ext cx="13909058" cy="10222673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/>
            </a:solidFill>
          </a:ln>
        </p:spPr>
        <p:txBody>
          <a:bodyPr vert="horz" lIns="242995" tIns="121497" rIns="242995" bIns="121497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ES" sz="4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Materiales y métodos</a:t>
            </a:r>
          </a:p>
        </p:txBody>
      </p:sp>
      <p:sp>
        <p:nvSpPr>
          <p:cNvPr id="10" name="Subtítulo 2">
            <a:extLst>
              <a:ext uri="{FF2B5EF4-FFF2-40B4-BE49-F238E27FC236}">
                <a16:creationId xmlns:a16="http://schemas.microsoft.com/office/drawing/2014/main" id="{DB88E351-9116-52A5-ED8A-6BDA402C3096}"/>
              </a:ext>
            </a:extLst>
          </p:cNvPr>
          <p:cNvSpPr txBox="1">
            <a:spLocks/>
          </p:cNvSpPr>
          <p:nvPr/>
        </p:nvSpPr>
        <p:spPr>
          <a:xfrm>
            <a:off x="16708582" y="11426668"/>
            <a:ext cx="13909059" cy="10173651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/>
            </a:solidFill>
          </a:ln>
        </p:spPr>
        <p:txBody>
          <a:bodyPr vert="horz" lIns="242995" tIns="121497" rIns="242995" bIns="121497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ES" sz="4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Resultados</a:t>
            </a:r>
          </a:p>
        </p:txBody>
      </p:sp>
      <p:sp>
        <p:nvSpPr>
          <p:cNvPr id="11" name="Subtítulo 2">
            <a:extLst>
              <a:ext uri="{FF2B5EF4-FFF2-40B4-BE49-F238E27FC236}">
                <a16:creationId xmlns:a16="http://schemas.microsoft.com/office/drawing/2014/main" id="{9B178D59-8EC4-0D4D-D036-0CBE83C8039D}"/>
              </a:ext>
            </a:extLst>
          </p:cNvPr>
          <p:cNvSpPr txBox="1">
            <a:spLocks/>
          </p:cNvSpPr>
          <p:nvPr/>
        </p:nvSpPr>
        <p:spPr>
          <a:xfrm>
            <a:off x="1781643" y="22863280"/>
            <a:ext cx="28835999" cy="9099156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/>
            </a:solidFill>
          </a:ln>
        </p:spPr>
        <p:txBody>
          <a:bodyPr vert="horz" lIns="242995" tIns="121497" rIns="242995" bIns="121497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ES" sz="4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Conclusiones</a:t>
            </a:r>
          </a:p>
        </p:txBody>
      </p:sp>
      <p:sp>
        <p:nvSpPr>
          <p:cNvPr id="12" name="Subtítulo 2">
            <a:extLst>
              <a:ext uri="{FF2B5EF4-FFF2-40B4-BE49-F238E27FC236}">
                <a16:creationId xmlns:a16="http://schemas.microsoft.com/office/drawing/2014/main" id="{8196F93F-D94A-68A9-6D62-77D4F24D1985}"/>
              </a:ext>
            </a:extLst>
          </p:cNvPr>
          <p:cNvSpPr txBox="1">
            <a:spLocks/>
          </p:cNvSpPr>
          <p:nvPr/>
        </p:nvSpPr>
        <p:spPr>
          <a:xfrm>
            <a:off x="1781644" y="33176374"/>
            <a:ext cx="28836000" cy="3687141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/>
            </a:solidFill>
          </a:ln>
        </p:spPr>
        <p:txBody>
          <a:bodyPr vert="horz" lIns="242995" tIns="121497" rIns="242995" bIns="121497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ES" sz="4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Referencias</a:t>
            </a:r>
          </a:p>
        </p:txBody>
      </p:sp>
      <p:sp>
        <p:nvSpPr>
          <p:cNvPr id="13" name="Subtítulo 2">
            <a:extLst>
              <a:ext uri="{FF2B5EF4-FFF2-40B4-BE49-F238E27FC236}">
                <a16:creationId xmlns:a16="http://schemas.microsoft.com/office/drawing/2014/main" id="{E3D826F4-13ED-7822-BDF3-8BA392E8C0B0}"/>
              </a:ext>
            </a:extLst>
          </p:cNvPr>
          <p:cNvSpPr txBox="1">
            <a:spLocks/>
          </p:cNvSpPr>
          <p:nvPr/>
        </p:nvSpPr>
        <p:spPr>
          <a:xfrm>
            <a:off x="1781642" y="38077453"/>
            <a:ext cx="28836000" cy="1730468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/>
            </a:solidFill>
          </a:ln>
        </p:spPr>
        <p:txBody>
          <a:bodyPr vert="horz" lIns="242995" tIns="121497" rIns="242995" bIns="121497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ES" sz="4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Datos de contacto de los autores</a:t>
            </a:r>
          </a:p>
        </p:txBody>
      </p:sp>
      <p:sp>
        <p:nvSpPr>
          <p:cNvPr id="14" name="Subtítulo 2">
            <a:extLst>
              <a:ext uri="{FF2B5EF4-FFF2-40B4-BE49-F238E27FC236}">
                <a16:creationId xmlns:a16="http://schemas.microsoft.com/office/drawing/2014/main" id="{3E3710AD-4B5A-8826-3E36-12814954BAD5}"/>
              </a:ext>
            </a:extLst>
          </p:cNvPr>
          <p:cNvSpPr txBox="1">
            <a:spLocks/>
          </p:cNvSpPr>
          <p:nvPr/>
        </p:nvSpPr>
        <p:spPr>
          <a:xfrm>
            <a:off x="26231145" y="40473490"/>
            <a:ext cx="5669875" cy="13042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/>
            </a:solidFill>
          </a:ln>
        </p:spPr>
        <p:txBody>
          <a:bodyPr vert="horz" lIns="242995" tIns="121497" rIns="242995" bIns="121497" rtlCol="0" anchor="ctr" anchorCtr="1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6378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 del póster</a:t>
            </a:r>
          </a:p>
        </p:txBody>
      </p:sp>
    </p:spTree>
    <p:extLst>
      <p:ext uri="{BB962C8B-B14F-4D97-AF65-F5344CB8AC3E}">
        <p14:creationId xmlns:p14="http://schemas.microsoft.com/office/powerpoint/2010/main" val="1642446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273</TotalTime>
  <Words>22</Words>
  <Application>Microsoft Office PowerPoint</Application>
  <PresentationFormat>Personalizado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Título del póster  Autores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del póster Autores Contacto</dc:title>
  <dc:creator>Marta Bouso</dc:creator>
  <cp:lastModifiedBy>Laura Díaz</cp:lastModifiedBy>
  <cp:revision>17</cp:revision>
  <dcterms:created xsi:type="dcterms:W3CDTF">2020-07-15T07:23:16Z</dcterms:created>
  <dcterms:modified xsi:type="dcterms:W3CDTF">2024-04-11T09:56:44Z</dcterms:modified>
</cp:coreProperties>
</file>